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5544800" cy="10058400"/>
  <p:notesSz cx="155448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454AC-24DC-4A5A-B32D-0E7F5B1AC8D1}" v="5" dt="2026-04-16T19:44:50.1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8" y="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240" y="402336"/>
            <a:ext cx="1399032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40" y="2313432"/>
            <a:ext cx="1399032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2" y="9354312"/>
            <a:ext cx="497433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l="19054" r="11773" b="18182"/>
          <a:stretch>
            <a:fillRect/>
          </a:stretch>
        </p:blipFill>
        <p:spPr>
          <a:xfrm>
            <a:off x="1485900" y="0"/>
            <a:ext cx="125730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l="18564" r="12264" b="18182"/>
          <a:stretch>
            <a:fillRect/>
          </a:stretch>
        </p:blipFill>
        <p:spPr>
          <a:xfrm>
            <a:off x="1447800" y="0"/>
            <a:ext cx="126492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l="19545" r="11283" b="18182"/>
          <a:stretch>
            <a:fillRect/>
          </a:stretch>
        </p:blipFill>
        <p:spPr>
          <a:xfrm>
            <a:off x="1257300" y="0"/>
            <a:ext cx="130302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l="18564" r="12264" b="18182"/>
          <a:stretch>
            <a:fillRect/>
          </a:stretch>
        </p:blipFill>
        <p:spPr>
          <a:xfrm>
            <a:off x="1295400" y="0"/>
            <a:ext cx="132588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l="19054" r="11773" b="18182"/>
          <a:stretch>
            <a:fillRect/>
          </a:stretch>
        </p:blipFill>
        <p:spPr>
          <a:xfrm>
            <a:off x="1066800" y="0"/>
            <a:ext cx="131826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l="18073" r="12755" b="18182"/>
          <a:stretch>
            <a:fillRect/>
          </a:stretch>
        </p:blipFill>
        <p:spPr>
          <a:xfrm>
            <a:off x="1295400" y="0"/>
            <a:ext cx="129540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57CEA0-A644-4987-BAB0-603581522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2" t="29194" r="14164" b="28004"/>
          <a:stretch>
            <a:fillRect/>
          </a:stretch>
        </p:blipFill>
        <p:spPr>
          <a:xfrm>
            <a:off x="1269124" y="4119"/>
            <a:ext cx="13006551" cy="1005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Bryan Gidinski</cp:lastModifiedBy>
  <cp:revision>2</cp:revision>
  <dcterms:created xsi:type="dcterms:W3CDTF">2026-04-16T16:33:07Z</dcterms:created>
  <dcterms:modified xsi:type="dcterms:W3CDTF">2026-04-17T04:53:35Z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2026-04-16T00:00:00Z</vt:filetime>
  </property>
  <property fmtid="{D5CDD505-2E9C-101B-9397-08002B2CF9AE}" pid="3" name="Creator">
    <vt:lpwstr>RICOH IM 7000</vt:lpwstr>
  </property>
  <property fmtid="{D5CDD505-2E9C-101B-9397-08002B2CF9AE}" pid="4" name="LastSaved">
    <vt:filetime>2026-04-16T00:00:00Z</vt:filetime>
  </property>
  <property fmtid="{D5CDD505-2E9C-101B-9397-08002B2CF9AE}" pid="5" name="Producer">
    <vt:lpwstr>RICOH IM 7000</vt:lpwstr>
  </property>
</Properties>
</file>